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7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271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06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035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88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11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9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66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5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30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591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63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666BC-4D03-FF4B-84F3-F656DD627DE4}" type="datetimeFigureOut">
              <a:rPr lang="en-US" smtClean="0"/>
              <a:t>11/27/14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22626-372B-0F4C-A2BD-85CDD4673B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40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crophag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993" y="2026084"/>
            <a:ext cx="7004432" cy="4637338"/>
          </a:xfrm>
          <a:prstGeom prst="rect">
            <a:avLst/>
          </a:prstGeom>
        </p:spPr>
      </p:pic>
      <p:pic>
        <p:nvPicPr>
          <p:cNvPr id="4" name="Picture 3" descr="Screen Shot 2014-11-27 at 12.43.0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43" y="204825"/>
            <a:ext cx="74803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230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06505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116283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7520" y="204818"/>
            <a:ext cx="69369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Audience &amp; Tone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789183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06505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116283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7520" y="204818"/>
            <a:ext cx="69369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Website Inspirations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124226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06505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116283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7520" y="204818"/>
            <a:ext cx="89664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Design Elements I’m Most Proud of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390430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06505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116283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7520" y="204818"/>
            <a:ext cx="89664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Development Processes I Overcame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195137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06505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116283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7520" y="204818"/>
            <a:ext cx="89664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Page Development Struggles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4258503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06505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1162835"/>
            <a:ext cx="9144000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7520" y="204818"/>
            <a:ext cx="89664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Mid-Term Project Lessons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57109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23</Words>
  <Application>Microsoft Macintosh PowerPoint</Application>
  <PresentationFormat>On-screen Show (4:3)</PresentationFormat>
  <Paragraphs>6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Sabriya Stukes</dc:creator>
  <cp:lastModifiedBy>Sabriya Stukes</cp:lastModifiedBy>
  <cp:revision>1</cp:revision>
  <dcterms:created xsi:type="dcterms:W3CDTF">2014-11-27T05:42:21Z</dcterms:created>
  <dcterms:modified xsi:type="dcterms:W3CDTF">2014-11-27T05:50:12Z</dcterms:modified>
</cp:coreProperties>
</file>

<file path=docProps/thumbnail.jpeg>
</file>